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80" r:id="rId23"/>
    <p:sldId id="282" r:id="rId24"/>
    <p:sldId id="283" r:id="rId25"/>
    <p:sldId id="284" r:id="rId26"/>
    <p:sldId id="285" r:id="rId27"/>
    <p:sldId id="288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0853" autoAdjust="0"/>
  </p:normalViewPr>
  <p:slideViewPr>
    <p:cSldViewPr snapToGrid="0">
      <p:cViewPr varScale="1">
        <p:scale>
          <a:sx n="79" d="100"/>
          <a:sy n="79" d="100"/>
        </p:scale>
        <p:origin x="12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10.3.2025.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https://www.w3schools.com/css/default.asp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DBA7-65CF-1277-56DF-4A16D8B1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7C017-046D-6A1F-DF29-E127D099C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0AF1C-3517-05C7-C566-66E5851DE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0D37-F91C-E1D8-1DAA-3B12A0D60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8701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EFBC-8338-9396-03FE-7D9A3A48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5254-AA48-2326-C1F8-F7038E2CD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91B98-069F-31E9-0B85-80C422312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2B898-09B2-7A81-EF14-10B2FC25E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324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10.3.2025.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stylization</a:t>
            </a: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The ID is unique and is used when you want to style only one element</a:t>
            </a:r>
            <a:br>
              <a:rPr lang="en-US" sz="1600" dirty="0"/>
            </a:br>
            <a:r>
              <a:rPr lang="en-US" sz="1600" dirty="0"/>
              <a:t>
👉 Each ID must be unique in the HTML document!
👉 Use IDs only when really needed!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56" y="4360290"/>
            <a:ext cx="1524000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56" y="3480925"/>
            <a:ext cx="40100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With this selector, we can target HTML elements that have a specific attribute</a:t>
            </a:r>
            <a:br>
              <a:rPr lang="en-US" sz="1600" dirty="0"/>
            </a:br>
            <a:r>
              <a:rPr lang="en-US" sz="1600" dirty="0"/>
              <a:t>
👉 Apply the style only to &lt;input&gt; elements with type="text"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37" y="4479649"/>
            <a:ext cx="24669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37" y="3429000"/>
            <a:ext cx="4038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Apply style to ALL elements in an HTML document</a:t>
            </a:r>
            <a:br>
              <a:rPr lang="en-US" sz="1600" dirty="0"/>
            </a:br>
            <a:r>
              <a:rPr lang="en-US" sz="1600" dirty="0"/>
              <a:t>
👉 Useful for resetting styles at the beginning of a CSS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97" y="35861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✅ Objective: Add colors using named colors, HEX, and RGB values.
✅ Steps:
1️⃣ Set the background-color of the page to </a:t>
            </a:r>
            <a:r>
              <a:rPr lang="en-US" altLang="sr-Latn-RS" sz="2800" dirty="0" err="1">
                <a:latin typeface="Bahnschrift SemiLight" panose="020B0502040204020203" pitchFamily="34" charset="0"/>
              </a:rPr>
              <a:t>antiquewhite</a:t>
            </a:r>
            <a:r>
              <a:rPr lang="en-US" altLang="sr-Latn-RS" sz="2800" dirty="0">
                <a:latin typeface="Bahnschrift SemiLight" panose="020B0502040204020203" pitchFamily="34" charset="0"/>
              </a:rPr>
              <a:t>.
2️⃣ Set the color to h1 using named colors.
3️⃣ Set the color for h2 using the HEX code.
4️⃣ Set background-color for h1 using HEX code.
5️⃣ Set the color for h2 using the RGB value.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38200" y="20736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✅ Enable inspection of HTML and CSS code</a:t>
            </a:r>
            <a:br>
              <a:rPr lang="en-US" sz="1600" dirty="0"/>
            </a:br>
            <a:r>
              <a:rPr lang="en-US" sz="1600" dirty="0"/>
              <a:t>✅ Detect and test CSS rules</a:t>
            </a:r>
            <a:br>
              <a:rPr lang="en-US" sz="1600" dirty="0"/>
            </a:br>
            <a:r>
              <a:rPr lang="en-US" sz="1600" dirty="0"/>
              <a:t>✅ Change live styles without changing the original code</a:t>
            </a:r>
            <a:br>
              <a:rPr lang="en-US" sz="1600" dirty="0"/>
            </a:br>
            <a:r>
              <a:rPr lang="en-US" sz="1600" dirty="0"/>
              <a:t>✅ Overview of automatically assigned browser styles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38" y="3833525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56B99-CB0B-5807-65CA-C67435CA0957}"/>
              </a:ext>
            </a:extLst>
          </p:cNvPr>
          <p:cNvSpPr txBox="1"/>
          <p:nvPr/>
        </p:nvSpPr>
        <p:spPr>
          <a:xfrm>
            <a:off x="838200" y="34896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Method 1: Via Menu</a:t>
            </a:r>
            <a:br>
              <a:rPr lang="hr-HR" sz="1400" dirty="0"/>
            </a:br>
            <a:r>
              <a:rPr lang="hr-HR" sz="1400" dirty="0"/>
              <a:t>1️⃣ Click on the three dots in the top right corner of Chrome</a:t>
            </a:r>
            <a:br>
              <a:rPr lang="hr-HR" sz="1400" dirty="0"/>
            </a:br>
            <a:r>
              <a:rPr lang="hr-HR" sz="1400" dirty="0"/>
              <a:t>2️⃣ More Tools → Developer Tools</a:t>
            </a:r>
            <a:br>
              <a:rPr lang="hr-HR" sz="1400" dirty="0"/>
            </a:br>
            <a:r>
              <a:rPr lang="hr-HR" sz="1400" dirty="0"/>
              <a:t>
🔹 Method 2: Keyboard Shortcuts</a:t>
            </a:r>
            <a:br>
              <a:rPr lang="hr-HR" sz="1400" dirty="0"/>
            </a:br>
            <a:r>
              <a:rPr lang="hr-HR" sz="1400" dirty="0"/>
              <a:t>📌 Windows/Linux: Ctrl + Shift + I or F12</a:t>
            </a:r>
            <a:br>
              <a:rPr lang="hr-HR" sz="1400" dirty="0"/>
            </a:br>
            <a:r>
              <a:rPr lang="hr-HR" sz="1400" dirty="0"/>
              <a:t>📌 Mac: Cmd + Option + I</a:t>
            </a:r>
            <a:br>
              <a:rPr lang="hr-HR" sz="1400" dirty="0"/>
            </a:br>
            <a:r>
              <a:rPr lang="hr-HR" sz="1400" dirty="0"/>
              <a:t>
🔹 Method 3: Right Click (Fastest!)</a:t>
            </a:r>
            <a:br>
              <a:rPr lang="hr-HR" sz="1400" dirty="0"/>
            </a:br>
            <a:r>
              <a:rPr lang="hr-HR" sz="1400" dirty="0"/>
              <a:t>1️⃣ Right-click on any element on the web page</a:t>
            </a:r>
            <a:br>
              <a:rPr lang="hr-HR" sz="1400" dirty="0"/>
            </a:br>
            <a:r>
              <a:rPr lang="hr-HR" sz="1400" dirty="0"/>
              <a:t>2️⃣ Click Inspect</a:t>
            </a:r>
          </a:p>
        </p:txBody>
      </p:sp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838200" y="235501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Bahnschrift SemiLight" panose="020B0502040204020203" pitchFamily="34" charset="0"/>
              </a:rPr>
              <a:t>👉 The "Computed" tab shows the final result of all applied CSS rules.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✅ Displays all the colors, margins, fonts, and other properties of an element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Ignores strikethrough rules that are not active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Allows you to diagnose problems faster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Example: If the color of the text does not appear as you expected, you can see in the Computed section which CSS rule takes precedence.</a:t>
            </a: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All colors on the page (background, text, links)</a:t>
            </a:r>
            <a:br>
              <a:rPr lang="en-US" dirty="0"/>
            </a:br>
            <a:r>
              <a:rPr lang="en-US" dirty="0"/>
              <a:t>✅ What fonts are used</a:t>
            </a:r>
            <a:br>
              <a:rPr lang="en-US" dirty="0"/>
            </a:br>
            <a:r>
              <a:rPr lang="en-US" dirty="0"/>
              <a:t>✅ What font sizes are applied</a:t>
            </a:r>
          </a:p>
          <a:p>
            <a:r>
              <a:rPr lang="en-US" dirty="0"/>
              <a:t>
🔍 Useful trick: If you see an interesting color on a web page, you can use CSS Overview to quickly get its code and use it in your project.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80" y="246636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HTML element consists of:</a:t>
            </a:r>
          </a:p>
          <a:p>
            <a:r>
              <a:rPr lang="en-US" dirty="0"/>
              <a:t>
</a:t>
            </a:r>
            <a:r>
              <a:rPr lang="en-US" b="1" dirty="0"/>
              <a:t>Content</a:t>
            </a:r>
            <a:r>
              <a:rPr lang="en-US" dirty="0"/>
              <a:t> – Text, image, paragraph, title, etc.
</a:t>
            </a:r>
            <a:br>
              <a:rPr lang="en-US" dirty="0"/>
            </a:br>
            <a:r>
              <a:rPr lang="en-US" b="1" dirty="0"/>
              <a:t>Padding</a:t>
            </a:r>
            <a:r>
              <a:rPr lang="en-US" dirty="0"/>
              <a:t> – Inner Spacing Between Content and Border
</a:t>
            </a:r>
            <a:br>
              <a:rPr lang="en-US" dirty="0"/>
            </a:br>
            <a:r>
              <a:rPr lang="en-US" b="1" dirty="0"/>
              <a:t>Border</a:t>
            </a:r>
            <a:r>
              <a:rPr lang="en-US" dirty="0"/>
              <a:t> – A line that surrounds an element
</a:t>
            </a:r>
            <a:br>
              <a:rPr lang="en-US" dirty="0"/>
            </a:br>
            <a:r>
              <a:rPr lang="en-US" b="1" dirty="0"/>
              <a:t>Margins</a:t>
            </a:r>
            <a:r>
              <a:rPr lang="en-US" dirty="0"/>
              <a:t> – The space between an element and other elements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48" y="328418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Sometimes it is necessary to group elements into "</a:t>
            </a:r>
            <a:r>
              <a:rPr lang="en-US" b="1" dirty="0"/>
              <a:t>containers</a:t>
            </a:r>
            <a:r>
              <a:rPr lang="en-US" dirty="0"/>
              <a:t>" to make it easier to add styles to them.</a:t>
            </a:r>
            <a:br>
              <a:rPr lang="en-US" dirty="0"/>
            </a:br>
            <a:r>
              <a:rPr lang="en-US" dirty="0"/>
              <a:t>
👉 </a:t>
            </a:r>
            <a:r>
              <a:rPr lang="en-US" b="1" dirty="0"/>
              <a:t>&lt;div&gt; </a:t>
            </a:r>
            <a:r>
              <a:rPr lang="en-US" dirty="0"/>
              <a:t>It allows flexibility in the arrangement of elements on the page.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4196077"/>
            <a:ext cx="21336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79" y="2586353"/>
            <a:ext cx="4314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👉A rule that is lower in the CSS file has a higher priority and can override predefined rules.</a:t>
            </a:r>
            <a:br>
              <a:rPr lang="en-US" dirty="0"/>
            </a:br>
            <a:r>
              <a:rPr lang="en-US" dirty="0"/>
              <a:t>
👉 The text &lt;li&gt; will be blue, because the second rule comes later and overruns the first.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978898"/>
            <a:ext cx="432435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💡How CSS decides which style to apply when there are multiple rules for the same element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1719871" y="2465991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CSS is an acronym for Cascading Style Sheets.
💡 What do you mean by "cascading"?
</a:t>
            </a:r>
            <a:br>
              <a:rPr lang="en-US" sz="1400" dirty="0"/>
            </a:br>
            <a:r>
              <a:rPr lang="en-US" sz="1400" dirty="0"/>
              <a:t>👉 Let's imagine a waterfall – water flows from one level to another.
</a:t>
            </a:r>
            <a:br>
              <a:rPr lang="en-US" sz="1400" dirty="0"/>
            </a:br>
            <a:r>
              <a:rPr lang="en-US" sz="1400" dirty="0"/>
              <a:t>👉 Also, CSS styles are applied from the most general to the most specific rules.
</a:t>
            </a:r>
            <a:br>
              <a:rPr lang="en-US" sz="1400" dirty="0"/>
            </a:br>
            <a:r>
              <a:rPr lang="en-US" sz="1400" dirty="0"/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CSS specificity determines which selector takes precedence. Rules with more specifics will beat less specific ones.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1️⃣ Element selector (p, li, h1)</a:t>
            </a:r>
            <a:br>
              <a:rPr lang="en-US" dirty="0"/>
            </a:br>
            <a:r>
              <a:rPr lang="en-US" dirty="0"/>
              <a:t>2️⃣ Class selector (.my-class)</a:t>
            </a:r>
            <a:br>
              <a:rPr lang="en-US" dirty="0"/>
            </a:br>
            <a:r>
              <a:rPr lang="en-US" dirty="0"/>
              <a:t>3️⃣ Attribute selector ([type="text"])</a:t>
            </a:r>
            <a:br>
              <a:rPr lang="en-US" dirty="0"/>
            </a:br>
            <a:r>
              <a:rPr lang="en-US" dirty="0"/>
              <a:t>4️⃣ ID selector (#moj-id)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652" y="2684621"/>
            <a:ext cx="4543676" cy="21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6402033" y="494166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text will be green, as the inline style has the highest priority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4936"/>
            <a:ext cx="5727168" cy="11332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2508869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👉If you want to make sure that a rule always applies, use !important</a:t>
            </a:r>
          </a:p>
          <a:p>
            <a:r>
              <a:rPr lang="en-US" dirty="0"/>
              <a:t>
Excessive use of !important can complicate the maintenance of CSS. Use it only when it's necessary.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37" y="2717897"/>
            <a:ext cx="2729916" cy="2999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4350669"/>
            <a:ext cx="53054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6" y="3737851"/>
            <a:ext cx="4283081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👉Elements are lined up one below the other in HTML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👉The element moves 50px to the right and 50px down, but does not affect the other elements. </a:t>
            </a:r>
          </a:p>
          <a:p>
            <a:r>
              <a:rPr lang="en-US" sz="1400" dirty="0"/>
              <a:t>
👉 It doesn't move in relation to other elements, only to its original 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762950" y="25210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 (default)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52734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1657496" y="4090056"/>
            <a:ext cx="32890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An element moves relative to its nearest parent, which has </a:t>
            </a:r>
            <a:r>
              <a:rPr lang="en-US" sz="1400" dirty="0" err="1"/>
              <a:t>position:relative</a:t>
            </a:r>
            <a:r>
              <a:rPr lang="en-US" sz="1400" dirty="0"/>
              <a:t>
</a:t>
            </a:r>
            <a:br>
              <a:rPr lang="en-US" sz="1400" dirty="0"/>
            </a:br>
            <a:r>
              <a:rPr lang="en-US" sz="1400" dirty="0"/>
              <a:t>👉 If neither parent has a </a:t>
            </a:r>
            <a:r>
              <a:rPr lang="en-US" sz="1400" dirty="0" err="1"/>
              <a:t>postion</a:t>
            </a:r>
            <a:r>
              <a:rPr lang="en-US" sz="1400" dirty="0"/>
              <a:t> set, then it is positioned towards the upper left corner.
👉 Key problem with absolute: An element goes out of the normal flow of the document, so the other elements behave as if it doesn't exist.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element remains in the same place on the screen, even when the user scrolls.
👉 It is used for navigation, back to top buttons, chat windows,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762950" y="25210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11103" y="2527348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z-index determines which element goes above which in the "third dimension" (Z-axis).
👉 The higher the value of → element goes above the others.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2521040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Z-index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137900"/>
            <a:ext cx="3498433" cy="1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7" y="3737851"/>
            <a:ext cx="4070684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
👉 Read and go through the exercises at W3 schools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1626467" y="448312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By default, some HTML elements occupy the entire width of the page, even if their content is not wide.</a:t>
            </a:r>
            <a:br>
              <a:rPr lang="en-US" sz="1400" dirty="0"/>
            </a:br>
            <a:r>
              <a:rPr lang="en-US" sz="1400" dirty="0"/>
              <a:t>👉 Examples: &lt;p&gt;, &lt;div&gt;, &lt;h1&gt;, &lt;section&gt;, &lt;article&gt;, &lt;footer&gt;.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These elements only take up as much space as they need.</a:t>
            </a:r>
            <a:br>
              <a:rPr lang="en-US" sz="1400" dirty="0"/>
            </a:br>
            <a:r>
              <a:rPr lang="en-US" sz="1400" dirty="0"/>
              <a:t>👉 We cannot set their width (</a:t>
            </a:r>
            <a:r>
              <a:rPr lang="en-US" sz="1400" dirty="0" err="1"/>
              <a:t>widght</a:t>
            </a:r>
            <a:r>
              <a:rPr lang="en-US" sz="1400" dirty="0"/>
              <a:t>) or height (height).</a:t>
            </a:r>
            <a:br>
              <a:rPr lang="en-US" sz="1400" dirty="0"/>
            </a:br>
            <a:r>
              <a:rPr lang="en-US" sz="1400" dirty="0"/>
              <a:t>👉 Examples: &lt;span&gt;, &lt;a&gt;, &lt;strong&gt;, &lt;</a:t>
            </a:r>
            <a:r>
              <a:rPr lang="en-US" sz="1400" dirty="0" err="1"/>
              <a:t>em</a:t>
            </a:r>
            <a:r>
              <a:rPr lang="en-US" sz="1400" dirty="0"/>
              <a:t>&gt;.
👉 The elements will stand next to each other and ignore the width and height.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762950" y="252104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611103" y="25273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</a:t>
            </a:r>
            <a:endParaRPr lang="hr-H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873404"/>
            <a:ext cx="3228975" cy="160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890372"/>
            <a:ext cx="19145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1626467" y="4483129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combines the characteristics of block and inline elements.</a:t>
            </a:r>
            <a:br>
              <a:rPr lang="en-US" sz="1400" dirty="0"/>
            </a:br>
            <a:r>
              <a:rPr lang="en-US" sz="1400" dirty="0"/>
              <a:t>👉 It can have width and height, but does not move to a new row if there is enough space.
👉 The elements will remain in the same row, but now we can adjust the width and height.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595424" y="4520230"/>
            <a:ext cx="3289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1612820" y="2425847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1400" dirty="0"/>
            </a:br>
            <a:r>
              <a:rPr lang="en-US" sz="1400" dirty="0"/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42369-A394-FAD3-EE2E-FC07F00A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D51EA8-24B6-7745-6DD6-6067A896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962AD-9ECC-88D1-22DB-83700095A866}"/>
              </a:ext>
            </a:extLst>
          </p:cNvPr>
          <p:cNvSpPr txBox="1"/>
          <p:nvPr/>
        </p:nvSpPr>
        <p:spPr>
          <a:xfrm>
            <a:off x="1626467" y="4483129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combines the characteristics of block and inline elements.</a:t>
            </a:r>
            <a:br>
              <a:rPr lang="en-US" sz="1400" dirty="0"/>
            </a:br>
            <a:r>
              <a:rPr lang="en-US" sz="1400" dirty="0"/>
              <a:t>👉 It can have width and height, but does not move to a new row if there is enough space.
👉 The elements will remain in the same row, but now we can adjust the width and height.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7DC9B-92E6-1F69-888A-C4E1DED0FED0}"/>
              </a:ext>
            </a:extLst>
          </p:cNvPr>
          <p:cNvSpPr txBox="1"/>
          <p:nvPr/>
        </p:nvSpPr>
        <p:spPr>
          <a:xfrm>
            <a:off x="6595424" y="4520230"/>
            <a:ext cx="3289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A6F9D-08A3-ED7C-2A1E-82FD230AC699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8E415-33DF-9515-A313-B38C1D6F39F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641B1-C80E-105E-2DD8-1852336A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EBCDB-EE79-F749-D4B6-1F1D40A36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09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611218" y="3851758"/>
            <a:ext cx="32890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Float allows us to wrap text around elements, such as images, and create designs with "floating" blocks</a:t>
            </a:r>
            <a:endParaRPr lang="hr-H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617196" y="4208804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After elements that use float, sometimes it is necessary to clean the floating effect.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👉 We use clear: both; to ensure that the elements underneath are not stuck.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4901302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⚠️ Float is best for:
✅ Wrap text around a picture 🖼️
✅ Simple Floating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633971"/>
            <a:ext cx="1714500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06" y="2594003"/>
            <a:ext cx="1924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68" y="2723177"/>
            <a:ext cx="1312135" cy="2360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2158902" y="4581596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🚫 Float is NOT a recommended technique for complex layouts.
✔ Better to use Flexbox and CSS Grid.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42" y="2723177"/>
            <a:ext cx="1056860" cy="1372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2194025" y="2237304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practice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518940" y="223730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practice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46733" y="199177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212766" y="200552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Grid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Desktop → Two columns</a:t>
            </a:r>
            <a:br>
              <a:rPr lang="hr-HR" sz="1200" dirty="0"/>
            </a:br>
            <a:r>
              <a:rPr lang="hr-HR" sz="1200" dirty="0"/>
              <a:t>📱 Mobile → Single Column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92546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It allows you to create complex layouts using rows and columns.
👉 CSS Grid is powerful for complex layouts and allows us to easily control the widths and heights of elements.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66" y="2449879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33" y="2449879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Elements are OK (horizontal)</a:t>
            </a:r>
            <a:br>
              <a:rPr lang="en-US" sz="1200" dirty="0"/>
            </a:br>
            <a:r>
              <a:rPr lang="en-US" sz="1200" dirty="0"/>
              <a:t>📱 Mobile → Elements are stacked vertically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7352" y="547109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Flexbox is great for navigation menus, buttons, and in-line arrangement of elements.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6446733" y="199177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Bootstrap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1155571" y="432346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2 columns (50% - 50%)</a:t>
            </a:r>
            <a:br>
              <a:rPr lang="en-US" sz="1200" dirty="0"/>
            </a:br>
            <a:r>
              <a:rPr lang="en-US" sz="1200" dirty="0"/>
              <a:t>📱 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1155571" y="5070574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6410713" y="2569154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41" y="2675942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10" y="4516465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with Inline CSS
🔹 Difficult to maintain</a:t>
            </a:r>
            <a:br>
              <a:rPr lang="en-US" dirty="0"/>
            </a:br>
            <a:r>
              <a:rPr lang="en-US" dirty="0"/>
              <a:t>🔹 Not practical for multiple elements</a:t>
            </a:r>
            <a:br>
              <a:rPr lang="en-US" dirty="0"/>
            </a:br>
            <a:r>
              <a:rPr lang="en-US" dirty="0"/>
              <a:t>🔹 It is not used often, except for quick changes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3314476"/>
            <a:ext cx="5099291" cy="5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BDA8E-489E-52E8-7F9F-B66A7850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C38CD-FA87-8653-26D5-F7FAE7F5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48103B3-4392-5B4A-EE9F-2F1E813D7B01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B10EF-ED48-2B10-AB3C-2D521DD5C303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5EC9D-049D-88B6-1E67-AC64903E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hr-HR" altLang="sr-Latn-RS" sz="2800" dirty="0">
                <a:latin typeface="Bahnschrift SemiLight" panose="020B0502040204020203" pitchFamily="34" charset="0"/>
              </a:rPr>
              <a:t>✅ Objective: Create a page with three links that change the color of the text using all three methods.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✅ Steps: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1️⃣ Create index.html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2️⃣ Add inline.html, internal.html and external.html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3️⃣Uses inline, internal, and external CSS to style titles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429000"/>
            <a:ext cx="8546373" cy="1324525"/>
            <a:chOff x="1116919" y="2804360"/>
            <a:chExt cx="8546373" cy="1324525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dirty="0"/>
                <a:t>👉 Apply the style to all h1 elements and HTML files</a:t>
              </a:r>
              <a:endParaRPr lang="it-IT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⚠ Caution! Element selectors apply a style to all HTML elements of that type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Classes are used to group multiple elements that share the same style</a:t>
            </a:r>
            <a:br>
              <a:rPr lang="en-US" sz="1600" dirty="0"/>
            </a:br>
            <a:r>
              <a:rPr lang="en-US" sz="1600" dirty="0"/>
              <a:t>
👉 You can add the same class to multiple elements!</a:t>
            </a:r>
            <a:endParaRPr lang="it-IT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300403"/>
            <a:ext cx="1704975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260944"/>
            <a:ext cx="4162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344</TotalTime>
  <Words>2219</Words>
  <Application>Microsoft Office PowerPoint</Application>
  <PresentationFormat>Widescreen</PresentationFormat>
  <Paragraphs>171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CSS</vt:lpstr>
      <vt:lpstr>CSS</vt:lpstr>
      <vt:lpstr>CSS</vt:lpstr>
      <vt:lpstr>CSS-INLINE CSS</vt:lpstr>
      <vt:lpstr>CSS-INTERNAL CSS</vt:lpstr>
      <vt:lpstr>CSS-INTERNAL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2</vt:lpstr>
      <vt:lpstr>CSS-CHROME DEVELOPER TOOLS</vt:lpstr>
      <vt:lpstr>CSS-CHROME DEVELOPER TOOLS</vt:lpstr>
      <vt:lpstr>CSS-CHROME DEVELOPER TOOLS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CSS – EXERCISE 3</vt:lpstr>
      <vt:lpstr>CSS – POSITIONING</vt:lpstr>
      <vt:lpstr>CSS – POSITIONING</vt:lpstr>
      <vt:lpstr>CSS – POSITIONING</vt:lpstr>
      <vt:lpstr>CSS – EXERCISE 4</vt:lpstr>
      <vt:lpstr>CSS – DISPLAY</vt:lpstr>
      <vt:lpstr>CSS – DISPLAY</vt:lpstr>
      <vt:lpstr>CSS – DISPLAY</vt:lpstr>
      <vt:lpstr>CSS – EXERCISE 5</vt:lpstr>
      <vt:lpstr>CSS – FLOAT</vt:lpstr>
      <vt:lpstr>CSS – FLOAT</vt:lpstr>
      <vt:lpstr>CSS – EXERCISE 6</vt:lpstr>
      <vt:lpstr>CSS – RESPONSIVNESS</vt:lpstr>
      <vt:lpstr>CSS – RESPONSIVNESS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66</cp:revision>
  <dcterms:created xsi:type="dcterms:W3CDTF">2024-02-12T13:35:47Z</dcterms:created>
  <dcterms:modified xsi:type="dcterms:W3CDTF">2025-03-10T20:28:01Z</dcterms:modified>
</cp:coreProperties>
</file>